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codeflakes@example.com" TargetMode="External"/><Relationship Id="rId4" Type="http://schemas.openxmlformats.org/officeDocument/2006/relationships/hyperlink" Target="https://example.com/project-demo" TargetMode="External"/><Relationship Id="rId1" Type="http://schemas.openxmlformats.org/officeDocument/2006/relationships/image" Target="../media/image-8-1.png"/><Relationship Id="rId3" Type="http://schemas.openxmlformats.org/officeDocument/2006/relationships/image" Target="../media/image-8-2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AI-Enabled Virtual Health Assistant for Refugees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vulnerable communities with immediate health guidance and access to vital services.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2442"/>
            <a:ext cx="50070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Codeflakes | Healthcare Track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2973586"/>
            <a:ext cx="71437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Addressing the Challenge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022527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Refugees often face significant barriers to accessing healthcare, including language difficulties, lack of information, and limited resources. Our solution, the AI-Enabled Virtual Health Assistant, bridges this gap by providing immediate, preliminary medical guidance and connecting users to essential services.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8222456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Functionalities &amp; Benefits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69620" y="2061329"/>
            <a:ext cx="6435685" cy="2331006"/>
          </a:xfrm>
          <a:prstGeom prst="roundRect">
            <a:avLst>
              <a:gd name="adj" fmla="val 6276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69620" y="2030849"/>
            <a:ext cx="6435685" cy="121920"/>
          </a:xfrm>
          <a:prstGeom prst="roundRect">
            <a:avLst>
              <a:gd name="adj" fmla="val 75755"/>
            </a:avLst>
          </a:prstGeom>
          <a:solidFill>
            <a:srgbClr val="4950BC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731526"/>
            <a:ext cx="659606" cy="659606"/>
          </a:xfrm>
          <a:prstGeom prst="roundRect">
            <a:avLst>
              <a:gd name="adj" fmla="val 138628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5482" y="1896428"/>
            <a:ext cx="263843" cy="32980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19889" y="2611041"/>
            <a:ext cx="376213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AI-Enabled Symptom Triage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19889" y="3086576"/>
            <a:ext cx="5935147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immediate, preliminary medical guidance based on user-entered symptoms, helping users understand their condition and next steps.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425095" y="2061329"/>
            <a:ext cx="6435685" cy="2331006"/>
          </a:xfrm>
          <a:prstGeom prst="roundRect">
            <a:avLst>
              <a:gd name="adj" fmla="val 6276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7425095" y="2030849"/>
            <a:ext cx="6435685" cy="121920"/>
          </a:xfrm>
          <a:prstGeom prst="roundRect">
            <a:avLst>
              <a:gd name="adj" fmla="val 75755"/>
            </a:avLst>
          </a:prstGeom>
          <a:solidFill>
            <a:srgbClr val="4950BC"/>
          </a:solidFill>
          <a:ln/>
        </p:spPr>
      </p:sp>
      <p:sp>
        <p:nvSpPr>
          <p:cNvPr id="11" name="Shape 8"/>
          <p:cNvSpPr/>
          <p:nvPr/>
        </p:nvSpPr>
        <p:spPr>
          <a:xfrm>
            <a:off x="10313075" y="1731526"/>
            <a:ext cx="659606" cy="659606"/>
          </a:xfrm>
          <a:prstGeom prst="roundRect">
            <a:avLst>
              <a:gd name="adj" fmla="val 138628"/>
            </a:avLst>
          </a:prstGeom>
          <a:solidFill>
            <a:srgbClr val="4950BC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957" y="1896428"/>
            <a:ext cx="263843" cy="32980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75364" y="2611041"/>
            <a:ext cx="3814048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Connects to Health Services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7675364" y="3086576"/>
            <a:ext cx="5935147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users to find and connect with nearby humanitarian health services, addressing the barrier of access to care.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769620" y="4941927"/>
            <a:ext cx="6435685" cy="2682835"/>
          </a:xfrm>
          <a:prstGeom prst="roundRect">
            <a:avLst>
              <a:gd name="adj" fmla="val 5453"/>
            </a:avLst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769620" y="4911447"/>
            <a:ext cx="6435685" cy="121920"/>
          </a:xfrm>
          <a:prstGeom prst="roundRect">
            <a:avLst>
              <a:gd name="adj" fmla="val 75755"/>
            </a:avLst>
          </a:prstGeom>
          <a:solidFill>
            <a:srgbClr val="4950BC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600" y="4612124"/>
            <a:ext cx="659606" cy="659606"/>
          </a:xfrm>
          <a:prstGeom prst="roundRect">
            <a:avLst>
              <a:gd name="adj" fmla="val 138628"/>
            </a:avLst>
          </a:prstGeom>
          <a:solidFill>
            <a:srgbClr val="4950BC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2" y="4777026"/>
            <a:ext cx="263843" cy="329803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19889" y="5491639"/>
            <a:ext cx="3262908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Scalable and Accessible</a:t>
            </a:r>
            <a:endParaRPr lang="en-US" sz="2150" dirty="0"/>
          </a:p>
        </p:txBody>
      </p:sp>
      <p:sp>
        <p:nvSpPr>
          <p:cNvPr id="20" name="Text 15"/>
          <p:cNvSpPr/>
          <p:nvPr/>
        </p:nvSpPr>
        <p:spPr>
          <a:xfrm>
            <a:off x="1019889" y="5967174"/>
            <a:ext cx="5935147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web-based platform is designed to be lightweight and accessible on any device with a browser, removing the need for specialized applications or hardware.</a:t>
            </a:r>
            <a:endParaRPr lang="en-US" sz="1700" dirty="0"/>
          </a:p>
        </p:txBody>
      </p:sp>
      <p:sp>
        <p:nvSpPr>
          <p:cNvPr id="21" name="Shape 16"/>
          <p:cNvSpPr/>
          <p:nvPr/>
        </p:nvSpPr>
        <p:spPr>
          <a:xfrm>
            <a:off x="7425095" y="4941927"/>
            <a:ext cx="6435685" cy="2682835"/>
          </a:xfrm>
          <a:prstGeom prst="roundRect">
            <a:avLst>
              <a:gd name="adj" fmla="val 5453"/>
            </a:avLst>
          </a:prstGeom>
          <a:solidFill>
            <a:srgbClr val="FFFFFF"/>
          </a:solidFill>
          <a:ln/>
        </p:spPr>
      </p:sp>
      <p:sp>
        <p:nvSpPr>
          <p:cNvPr id="22" name="Shape 17"/>
          <p:cNvSpPr/>
          <p:nvPr/>
        </p:nvSpPr>
        <p:spPr>
          <a:xfrm>
            <a:off x="7425095" y="4911447"/>
            <a:ext cx="6435685" cy="121920"/>
          </a:xfrm>
          <a:prstGeom prst="roundRect">
            <a:avLst>
              <a:gd name="adj" fmla="val 75755"/>
            </a:avLst>
          </a:prstGeom>
          <a:solidFill>
            <a:srgbClr val="4950BC"/>
          </a:solidFill>
          <a:ln/>
        </p:spPr>
      </p:sp>
      <p:sp>
        <p:nvSpPr>
          <p:cNvPr id="23" name="Shape 18"/>
          <p:cNvSpPr/>
          <p:nvPr/>
        </p:nvSpPr>
        <p:spPr>
          <a:xfrm>
            <a:off x="10313075" y="4612124"/>
            <a:ext cx="659606" cy="659606"/>
          </a:xfrm>
          <a:prstGeom prst="roundRect">
            <a:avLst>
              <a:gd name="adj" fmla="val 138628"/>
            </a:avLst>
          </a:prstGeom>
          <a:solidFill>
            <a:srgbClr val="4950BC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0957" y="4777026"/>
            <a:ext cx="263843" cy="329803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75364" y="5491639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Aligned with SDGs</a:t>
            </a:r>
            <a:endParaRPr lang="en-US" sz="2150" dirty="0"/>
          </a:p>
        </p:txBody>
      </p:sp>
      <p:sp>
        <p:nvSpPr>
          <p:cNvPr id="26" name="Text 20"/>
          <p:cNvSpPr/>
          <p:nvPr/>
        </p:nvSpPr>
        <p:spPr>
          <a:xfrm>
            <a:off x="7675364" y="5967174"/>
            <a:ext cx="5935147" cy="1407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aligns with UN Sustainable Development Goals 3 (Good Health and Well-being), 10 (Reduced Inequalities), and 16 (Peace, Justice and Strong Institutions).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97114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Tech Stack: Simplicity &amp; Speed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prototype is built using fundamental web technologies: HTML, CSS, and JavaScript. This approach prioritizes: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550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Simplicity &amp; Speed: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front-end-only tech stack is lightweight and loads quickly, crucial for users with limited connectivity.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8060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Cross-Platform Compatibility: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Runs in any modern web browser without the need for installation, ensuring broad accessibility.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8570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Ease of Development: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Leveraging common web languages allows for rapid prototyping and agile development.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4617"/>
            <a:ext cx="89346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User Journey: How It Works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487" y="1907024"/>
            <a:ext cx="12935307" cy="55779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17942" y="6427193"/>
            <a:ext cx="2934563" cy="36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Logic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717942" y="5135986"/>
            <a:ext cx="2934563" cy="36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Symptom Analysis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717942" y="3857821"/>
            <a:ext cx="2934563" cy="36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Form Submit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717942" y="2566614"/>
            <a:ext cx="2934563" cy="36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Input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2725"/>
            <a:ext cx="73635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Scaling for Broader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51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the current prototype is a functional front-end application, future development will focus on robust scalability: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831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530906" y="3625691"/>
            <a:ext cx="342149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AI Integration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4612362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 robust back-end server with a machine learning model for more sophisticated symptom analysis and accurate diagnoses.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35893" y="35831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973008" y="3625691"/>
            <a:ext cx="342149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Service Connectivity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73008" y="4612362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with real-time humanitarian services databases or mapping APIs for accurate, up-to-date location services.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77995" y="35831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415111" y="3625691"/>
            <a:ext cx="342149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Multi-Language Support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10415111" y="4612362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accessibility by incorporating multi-language support to cater to a wider range of refugee communities.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50094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Intuitive &amp; User-Friendly Interface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interface is designed for clarity and ease of use, ensuring a seamless experience even for users unfamiliar with digital tools. It features two primary sections: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88131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 Your Symptoms: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simple input box and a submit button allow users to quickly describe their health concerns.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613309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Need Help?: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prominent "Connect Now" button immediately directs users to nearby health services, addressing urgent needs.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4154"/>
            <a:ext cx="10444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Conclusion: A Lifeline in Every Pocket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656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AI-Enabled Virtual Health Assistant offers a crucial first step in medical guidance for refugees. By leveraging simple web technologies, it provides a quick, accessible, and essential tool for symptom triage and connecting to humanitarian health services.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3951" y="4565571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has the potential to significantly improve health outcomes and reduce inequalities in vulnerable communities, embodying the spirit of global solidarity and innovation.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310420"/>
            <a:ext cx="30480" cy="1236107"/>
          </a:xfrm>
          <a:prstGeom prst="rect">
            <a:avLst/>
          </a:prstGeom>
          <a:solidFill>
            <a:srgbClr val="4950BC"/>
          </a:solidFill>
          <a:ln/>
        </p:spPr>
      </p:sp>
      <p:pic>
        <p:nvPicPr>
          <p:cNvPr id="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5801678"/>
            <a:ext cx="1669256" cy="623768"/>
          </a:xfrm>
          <a:prstGeom prst="rect">
            <a:avLst/>
          </a:prstGeom>
        </p:spPr>
      </p:pic>
      <p:pic>
        <p:nvPicPr>
          <p:cNvPr id="7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393" y="5801678"/>
            <a:ext cx="1695807" cy="623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2025-09-18T20:14:10Z</dcterms:created>
  <dcterms:modified xsi:type="dcterms:W3CDTF">2025-09-18T20:14:10Z</dcterms:modified>
</cp:coreProperties>
</file>